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slideshow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</p:sldIdLst>
  <p:sldSz cx="9144000" cy="6858000" type="screen4x3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C07E90-03D8-48A1-8E6A-905E0DF88FDA}" type="datetime1">
              <a:rPr lang="fi-FI"/>
              <a:pPr lvl="0"/>
              <a:t>21.12.2012</a:t>
            </a:fld>
            <a:endParaRPr lang="fi-FI"/>
          </a:p>
        </p:txBody>
      </p:sp>
      <p:sp>
        <p:nvSpPr>
          <p:cNvPr id="5" name="Alatunnisteen paikkamerk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6" name="Dian numeron paikkamerkki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604DA1C-19AE-46AE-A6F6-6D0A14E35C73}" type="slidenum">
              <a:t>‹#›</a:t>
            </a:fld>
            <a:endParaRPr lang="fi-FI"/>
          </a:p>
        </p:txBody>
      </p:sp>
    </p:spTree>
  </p:cSld>
  <p:clrMapOvr>
    <a:masterClrMapping/>
  </p:clrMapOvr>
  <p:transition/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7C6EFC5-FC7C-496A-9AC0-E7A36F62BD68}" type="datetime1">
              <a:rPr lang="fi-FI"/>
              <a:pPr lvl="0"/>
              <a:t>21.12.2012</a:t>
            </a:fld>
            <a:endParaRPr lang="fi-FI"/>
          </a:p>
        </p:txBody>
      </p:sp>
      <p:sp>
        <p:nvSpPr>
          <p:cNvPr id="5" name="Alatunnisteen paikkamerk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6" name="Dian numeron paikkamerkki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2DF629C-B5C5-4180-B6DF-D15D5CB7C44F}" type="slidenum"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AF7144F-60D0-4629-BE0A-4150C43B5F48}" type="datetime1">
              <a:rPr lang="fi-FI"/>
              <a:pPr lvl="0"/>
              <a:t>21.12.2012</a:t>
            </a:fld>
            <a:endParaRPr lang="fi-FI"/>
          </a:p>
        </p:txBody>
      </p:sp>
      <p:sp>
        <p:nvSpPr>
          <p:cNvPr id="5" name="Alatunnisteen paikkamerk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6" name="Dian numeron paikkamerkki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9D845F3-6CFB-4BCE-874E-58F7B36897A2}" type="slidenum"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972062A-E9F0-418D-9415-BCD94B7646F0}" type="datetime1">
              <a:rPr lang="fi-FI"/>
              <a:pPr lvl="0"/>
              <a:t>21.12.2012</a:t>
            </a:fld>
            <a:endParaRPr lang="fi-FI"/>
          </a:p>
        </p:txBody>
      </p:sp>
      <p:sp>
        <p:nvSpPr>
          <p:cNvPr id="5" name="Alatunnisteen paikkamerk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6" name="Dian numeron paikkamerkki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22B9DA-1352-4C26-9D9E-A8555AC47082}" type="slidenum">
              <a:t>‹#›</a:t>
            </a:fld>
            <a:endParaRPr lang="fi-FI"/>
          </a:p>
        </p:txBody>
      </p:sp>
    </p:spTree>
  </p:cSld>
  <p:clrMapOvr>
    <a:masterClrMapping/>
  </p:clrMapOvr>
  <p:transition/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845FEF7-C1C3-47DF-85F6-C61D18C1300B}" type="datetime1">
              <a:rPr lang="fi-FI"/>
              <a:pPr lvl="0"/>
              <a:t>21.12.2012</a:t>
            </a:fld>
            <a:endParaRPr lang="fi-FI"/>
          </a:p>
        </p:txBody>
      </p:sp>
      <p:sp>
        <p:nvSpPr>
          <p:cNvPr id="5" name="Alatunnisteen paikkamerk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6" name="Dian numeron paikkamerkki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263287E-CE50-427C-BC05-97BB6527B812}" type="slidenum"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43312DA-11E6-48B2-9836-09E0EEFA64A3}" type="datetime1">
              <a:rPr lang="fi-FI"/>
              <a:pPr lvl="0"/>
              <a:t>21.12.2012</a:t>
            </a:fld>
            <a:endParaRPr lang="fi-FI"/>
          </a:p>
        </p:txBody>
      </p:sp>
      <p:sp>
        <p:nvSpPr>
          <p:cNvPr id="6" name="Alatunnisteen paikkamerk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7" name="Dian numeron paikkamerkki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B4E459-4014-43A1-A726-5E8DFFB0F2B1}" type="slidenum">
              <a:t>‹#›</a:t>
            </a:fld>
            <a:endParaRPr lang="fi-FI"/>
          </a:p>
        </p:txBody>
      </p:sp>
    </p:spTree>
  </p:cSld>
  <p:clrMapOvr>
    <a:masterClrMapping/>
  </p:clrMapOvr>
  <p:transition/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F9E8D7-D809-4F7B-9AE1-2D186021A935}" type="datetime1">
              <a:rPr lang="fi-FI"/>
              <a:pPr lvl="0"/>
              <a:t>21.12.2012</a:t>
            </a:fld>
            <a:endParaRPr lang="fi-FI"/>
          </a:p>
        </p:txBody>
      </p:sp>
      <p:sp>
        <p:nvSpPr>
          <p:cNvPr id="8" name="Alatunnisteen paikkamerk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9" name="Dian numeron paikkamerkki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B8D443F-F790-45E0-9C77-A0EB22B47BA6}" type="slidenum"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3" name="Päivämäärän paikkamerkki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9FDC8F9-9650-4F57-8437-87383468A455}" type="datetime1">
              <a:rPr lang="fi-FI"/>
              <a:pPr lvl="0"/>
              <a:t>21.12.2012</a:t>
            </a:fld>
            <a:endParaRPr lang="fi-FI"/>
          </a:p>
        </p:txBody>
      </p:sp>
      <p:sp>
        <p:nvSpPr>
          <p:cNvPr id="4" name="Alatunnisteen paikkamerk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5" name="Dian numeron paikkamerkki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D5E3F83-6765-4796-9D85-EA565AA6C030}" type="slidenum"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9ACBB29-F2CC-4956-9AC5-EE2FCFC15503}" type="datetime1">
              <a:rPr lang="fi-FI"/>
              <a:pPr lvl="0"/>
              <a:t>21.12.2012</a:t>
            </a:fld>
            <a:endParaRPr lang="fi-FI"/>
          </a:p>
        </p:txBody>
      </p:sp>
      <p:sp>
        <p:nvSpPr>
          <p:cNvPr id="3" name="Alatunnisteen paikkamerk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4" name="Dian numeron paikkamerkki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9402BEB-C89C-4080-8D24-826A9035A476}" type="slidenum">
              <a:t>‹#›</a:t>
            </a:fld>
            <a:endParaRPr lang="fi-FI"/>
          </a:p>
        </p:txBody>
      </p:sp>
    </p:spTree>
  </p:cSld>
  <p:clrMapOvr>
    <a:masterClrMapping/>
  </p:clrMapOvr>
  <p:transition/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CEEB593-A9CD-4CC6-914B-BE09C47E8DDB}" type="datetime1">
              <a:rPr lang="fi-FI"/>
              <a:pPr lvl="0"/>
              <a:t>21.12.2012</a:t>
            </a:fld>
            <a:endParaRPr lang="fi-FI"/>
          </a:p>
        </p:txBody>
      </p:sp>
      <p:sp>
        <p:nvSpPr>
          <p:cNvPr id="6" name="Alatunnisteen paikkamerk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7" name="Dian numeron paikkamerkki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9E4340B-3E0A-4A72-83C4-7DF999F8A9AB}" type="slidenum"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/>
          </a:p>
        </p:txBody>
      </p:sp>
      <p:sp>
        <p:nvSpPr>
          <p:cNvPr id="4" name="Tekstin paikkamerkki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BA0BED-3BE0-475A-A937-C507F18C03AA}" type="datetime1">
              <a:rPr lang="fi-FI"/>
              <a:pPr lvl="0"/>
              <a:t>21.12.2012</a:t>
            </a:fld>
            <a:endParaRPr lang="fi-FI"/>
          </a:p>
        </p:txBody>
      </p:sp>
      <p:sp>
        <p:nvSpPr>
          <p:cNvPr id="6" name="Alatunnisteen paikkamerk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i-FI"/>
          </a:p>
        </p:txBody>
      </p:sp>
      <p:sp>
        <p:nvSpPr>
          <p:cNvPr id="7" name="Dian numeron paikkamerkki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BA967EF-BF08-4692-A761-854E9A80CD25}" type="slidenum">
              <a:t>‹#›</a:t>
            </a:fld>
            <a:endParaRPr lang="fi-FI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BB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2869D8B-3EF3-4D0D-96E5-028F888B744E}" type="datetime1">
              <a:rPr lang="fi-FI"/>
              <a:pPr lvl="0"/>
              <a:t>21.12.2012</a:t>
            </a:fld>
            <a:endParaRPr lang="fi-FI"/>
          </a:p>
        </p:txBody>
      </p:sp>
      <p:sp>
        <p:nvSpPr>
          <p:cNvPr id="5" name="Alatunnisteen paikkamerkki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fi-FI"/>
          </a:p>
        </p:txBody>
      </p:sp>
      <p:sp>
        <p:nvSpPr>
          <p:cNvPr id="6" name="Dian numeron paikkamerkki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i-FI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95DA271F-154C-4711-A602-9E5B59307DBE}" type="slidenum"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fi-FI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0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/>
        <a:buChar char="•"/>
        <a:tabLst/>
        <a:defRPr lang="fi-FI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0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/>
        <a:buChar char="–"/>
        <a:tabLst/>
        <a:defRPr lang="fi-FI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0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/>
        <a:buChar char="•"/>
        <a:tabLst/>
        <a:defRPr lang="fi-FI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–"/>
        <a:tabLst/>
        <a:defRPr lang="fi-FI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0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/>
        <a:buChar char="»"/>
        <a:tabLst/>
        <a:defRPr lang="fi-FI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 hangingPunct="1"/>
            <a:r>
              <a:rPr lang="fi-FI" sz="6000" b="1"/>
              <a:t>Riistateurastamo</a:t>
            </a:r>
          </a:p>
        </p:txBody>
      </p:sp>
      <p:sp>
        <p:nvSpPr>
          <p:cNvPr id="3" name="Alaotsikko 2"/>
          <p:cNvSpPr txBox="1"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0" hangingPunct="1">
              <a:spcBef>
                <a:spcPts val="900"/>
              </a:spcBef>
            </a:pPr>
            <a:r>
              <a:rPr lang="fi-FI" sz="3600"/>
              <a:t>Pilottikohde</a:t>
            </a:r>
          </a:p>
          <a:p>
            <a:pPr lvl="0" hangingPunct="1">
              <a:spcBef>
                <a:spcPts val="900"/>
              </a:spcBef>
            </a:pPr>
            <a:r>
              <a:rPr lang="fi-FI" sz="3600"/>
              <a:t>Haukiputaan Metsästysyhdistys</a:t>
            </a:r>
          </a:p>
          <a:p>
            <a:pPr lvl="0" hangingPunct="1"/>
            <a:endParaRPr lang="fi-FI"/>
          </a:p>
        </p:txBody>
      </p:sp>
      <p:pic>
        <p:nvPicPr>
          <p:cNvPr id="4" name="Picture 4" descr="ELY_Logo_kuvaruutukayttoon_RGB_pieni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39550" y="764703"/>
            <a:ext cx="1990721" cy="590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 descr="Lippurahastologo_vari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23928" y="620685"/>
            <a:ext cx="1000125" cy="771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logo_agropolis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 rot="25474">
            <a:off x="1117122" y="5957718"/>
            <a:ext cx="2279937" cy="415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Kuva 4" descr="hmy3[1] loko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6516215" y="5445224"/>
            <a:ext cx="936107" cy="996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ELY_Logo_kuvaruutukayttoon_RGB_pieni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300188" y="764703"/>
            <a:ext cx="1990721" cy="5905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Teurastustila KUVAT 1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39752" y="0"/>
            <a:ext cx="7932740" cy="59499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331915" y="6237286"/>
            <a:ext cx="6840534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Rakennuspaikka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38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00117" y="0"/>
            <a:ext cx="7488241" cy="56165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042992" y="5949945"/>
            <a:ext cx="7200900" cy="6461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TILOISSA VOIDAAN LIEKATA myös POSSUA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(mielellään leimattua)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DSC0179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39752" y="0"/>
            <a:ext cx="7835895" cy="58769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042992" y="5949945"/>
            <a:ext cx="7200900" cy="6461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TILOISSA VOIDAAN LIEKATA myös POROA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(mielellään leimattua)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DSC0178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84208" y="0"/>
            <a:ext cx="7546972" cy="56610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042992" y="5949945"/>
            <a:ext cx="7200900" cy="6461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TILOISSA VOIDAAN LIEKATA myös POROA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(mielellään leimattua)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DSC0159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00117" y="0"/>
            <a:ext cx="7643807" cy="57324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3"/>
          <p:cNvSpPr txBox="1"/>
          <p:nvPr/>
        </p:nvSpPr>
        <p:spPr>
          <a:xfrm>
            <a:off x="1042992" y="5949945"/>
            <a:ext cx="7200900" cy="6461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TILOISSA VOIDAAN LIEKATA myös KARHUA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(muista TRIKIINIKOE)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ajitelmat ja maustee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09553" y="0"/>
            <a:ext cx="8755059" cy="48688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827083" y="5229225"/>
            <a:ext cx="7777164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TILOISSA VOIDAAN TEHDÄ LIHAJALOSTEITA</a:t>
            </a:r>
          </a:p>
        </p:txBody>
      </p:sp>
      <p:sp>
        <p:nvSpPr>
          <p:cNvPr id="4" name="Tekstikehys 3"/>
          <p:cNvSpPr txBox="1"/>
          <p:nvPr/>
        </p:nvSpPr>
        <p:spPr>
          <a:xfrm>
            <a:off x="900117" y="5805489"/>
            <a:ext cx="7775572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AJALLISESTI EROTELTUNA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Riistaliha ja maustee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3346" y="0"/>
            <a:ext cx="9010653" cy="50133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042992" y="5445123"/>
            <a:ext cx="7273923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MAKKARAMASSAN VALMISTUSTA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Massan sekoitu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39752" y="0"/>
            <a:ext cx="7993063" cy="573087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900117" y="5876921"/>
            <a:ext cx="7272332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MAKKARAMASSAN VALMISTUSTA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Ruiskutu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0829" y="0"/>
            <a:ext cx="8732840" cy="53736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042992" y="5445123"/>
            <a:ext cx="7273923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MAKKARAMASSAN RUISKUTUS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Valmiita Raaka-makkaroit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3853" y="0"/>
            <a:ext cx="8640759" cy="56292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042992" y="5805489"/>
            <a:ext cx="7273923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MAKKARAA MONILLA MAUSTEILLA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4" descr="Uunissa valmistaminen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8309" y="0"/>
            <a:ext cx="8020046" cy="55149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187448" y="5805489"/>
            <a:ext cx="7200900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MAKKARAA UUNIIN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Teurastustila KUVAT 12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1184" y="0"/>
            <a:ext cx="7932740" cy="59499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331915" y="6237286"/>
            <a:ext cx="6840534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Rakennuspaikka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Paisto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55651" y="0"/>
            <a:ext cx="7632697" cy="54324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042992" y="5661022"/>
            <a:ext cx="7200900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MAKKARAA PANNUUN, GRILLIIN tai SAVUSTUKSEEN</a:t>
            </a:r>
          </a:p>
        </p:txBody>
      </p:sp>
      <p:sp>
        <p:nvSpPr>
          <p:cNvPr id="4" name="Tekstikehys 3"/>
          <p:cNvSpPr txBox="1"/>
          <p:nvPr/>
        </p:nvSpPr>
        <p:spPr>
          <a:xfrm>
            <a:off x="1116016" y="6092820"/>
            <a:ext cx="7200900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MAKKARAA ”ILMAN LISÄAINEITA”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MKJ-Lehti.JPG .resepti kuva 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5003797" cy="2881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Kuva 3" descr="Metsämiehenpat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0" y="2852735"/>
            <a:ext cx="5019671" cy="2695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Kuva 4" descr="MKJ-Lehti.JPG .resepti kuva 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003797" y="2852735"/>
            <a:ext cx="4140202" cy="2736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uva 5" descr="Hirvientrecót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003797" y="0"/>
            <a:ext cx="4140202" cy="285273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ikehys 5"/>
          <p:cNvSpPr txBox="1"/>
          <p:nvPr/>
        </p:nvSpPr>
        <p:spPr>
          <a:xfrm>
            <a:off x="1187448" y="5876921"/>
            <a:ext cx="6337304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Nykyaikaisen ruuanlaiton riistalihoja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539752" y="5229225"/>
            <a:ext cx="7848596" cy="14462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44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KIITOS MIELENKIINNOSTANNE</a:t>
            </a:r>
          </a:p>
        </p:txBody>
      </p:sp>
      <p:sp>
        <p:nvSpPr>
          <p:cNvPr id="3" name="Tekstikehys 2"/>
          <p:cNvSpPr txBox="1"/>
          <p:nvPr/>
        </p:nvSpPr>
        <p:spPr>
          <a:xfrm>
            <a:off x="684208" y="765179"/>
            <a:ext cx="7848596" cy="7080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40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Nykyaikaiset teurastilat</a:t>
            </a:r>
          </a:p>
        </p:txBody>
      </p:sp>
      <p:sp>
        <p:nvSpPr>
          <p:cNvPr id="4" name="Tekstikehys 3"/>
          <p:cNvSpPr txBox="1"/>
          <p:nvPr/>
        </p:nvSpPr>
        <p:spPr>
          <a:xfrm>
            <a:off x="539752" y="1916116"/>
            <a:ext cx="7848596" cy="20621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32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Riistalihaa kunnioittava käsittely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/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32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Nykyruuanlaiton vaatimukset huomioiva leikkuu</a:t>
            </a:r>
          </a:p>
        </p:txBody>
      </p:sp>
      <p:sp>
        <p:nvSpPr>
          <p:cNvPr id="5" name="Tekstikehys 5"/>
          <p:cNvSpPr txBox="1"/>
          <p:nvPr/>
        </p:nvSpPr>
        <p:spPr>
          <a:xfrm>
            <a:off x="1042992" y="4292595"/>
            <a:ext cx="7345366" cy="7080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40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Tuloksena laadukas riistaliha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467541" y="1268757"/>
            <a:ext cx="7920039" cy="7694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4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Teurastustilojen suunnittelu  </a:t>
            </a:r>
          </a:p>
        </p:txBody>
      </p:sp>
      <p:sp>
        <p:nvSpPr>
          <p:cNvPr id="3" name="Tekstikehys 3"/>
          <p:cNvSpPr txBox="1"/>
          <p:nvPr/>
        </p:nvSpPr>
        <p:spPr>
          <a:xfrm>
            <a:off x="1042992" y="3213101"/>
            <a:ext cx="6985001" cy="7699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4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Toteutus</a:t>
            </a:r>
          </a:p>
        </p:txBody>
      </p:sp>
      <p:pic>
        <p:nvPicPr>
          <p:cNvPr id="4" name="Kuva 4" descr="hmy3[1] lok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779836" y="4221163"/>
            <a:ext cx="1368427" cy="14573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kstikehys 5"/>
          <p:cNvSpPr txBox="1"/>
          <p:nvPr/>
        </p:nvSpPr>
        <p:spPr>
          <a:xfrm>
            <a:off x="900117" y="5949945"/>
            <a:ext cx="7559673" cy="52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Haukiputaan Metsästysyhdistys ry.</a:t>
            </a:r>
          </a:p>
        </p:txBody>
      </p:sp>
      <p:pic>
        <p:nvPicPr>
          <p:cNvPr id="6" name="Picture 5" descr="logo_agropolis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 rot="25474">
            <a:off x="1982959" y="2223016"/>
            <a:ext cx="4903790" cy="8937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ELY_Logo_kuvaruutukayttoon_RGB_pieni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67541" y="260649"/>
            <a:ext cx="1990721" cy="590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" descr="ELY_Logo_kuvaruutukayttoon_RGB_pieni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6732242" y="260649"/>
            <a:ext cx="1990721" cy="590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5" descr="Lippurahastologo_vari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995937" y="116631"/>
            <a:ext cx="1000125" cy="77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 hangingPunct="1"/>
            <a:r>
              <a:rPr lang="fi-FI"/>
              <a:t>LUPA-KÄYTÄNNÖT</a:t>
            </a:r>
          </a:p>
        </p:txBody>
      </p:sp>
      <p:sp>
        <p:nvSpPr>
          <p:cNvPr id="3" name="Sisällön paikkamerkki 3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hangingPunct="1"/>
            <a:r>
              <a:rPr lang="fi-FI"/>
              <a:t>Kaava-asiat</a:t>
            </a:r>
          </a:p>
          <a:p>
            <a:pPr lvl="0" hangingPunct="1"/>
            <a:r>
              <a:rPr lang="fi-FI"/>
              <a:t>Ympäristöluvat</a:t>
            </a:r>
          </a:p>
          <a:p>
            <a:pPr lvl="0" hangingPunct="1"/>
            <a:r>
              <a:rPr lang="fi-FI"/>
              <a:t>Rakennuslupa</a:t>
            </a:r>
          </a:p>
          <a:p>
            <a:pPr lvl="0" hangingPunct="1"/>
            <a:r>
              <a:rPr lang="fi-FI"/>
              <a:t>Ym. Ym. ym</a:t>
            </a:r>
          </a:p>
          <a:p>
            <a:pPr lvl="0" hangingPunct="1"/>
            <a:endParaRPr lang="fi-FI"/>
          </a:p>
          <a:p>
            <a:pPr lvl="0" hangingPunct="1"/>
            <a:endParaRPr lang="fi-FI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5" descr="Markku 5.12.2012 0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083" y="0"/>
            <a:ext cx="7548564" cy="56610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6"/>
          <p:cNvSpPr txBox="1"/>
          <p:nvPr/>
        </p:nvSpPr>
        <p:spPr>
          <a:xfrm>
            <a:off x="0" y="5949945"/>
            <a:ext cx="9144000" cy="3683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cs typeface="Arial"/>
              </a:rPr>
              <a:t>HALLI PIIRETÄÄN JA  VIIMEISTELLÄÄN ASIAKKAAN TARPEIDEN MUKAISESTI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Markku 5.12.2012 02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083" y="0"/>
            <a:ext cx="7453310" cy="55895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3"/>
          <p:cNvSpPr txBox="1"/>
          <p:nvPr/>
        </p:nvSpPr>
        <p:spPr>
          <a:xfrm>
            <a:off x="0" y="5876921"/>
            <a:ext cx="9144000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cs typeface="Arial"/>
              </a:rPr>
              <a:t>HALLIPIIRUSTUS VALMIINA TYÖSKENTELYÄ VARTEN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Hallin rakennekuvaus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954" y="0"/>
            <a:ext cx="8818565" cy="53736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187448" y="5661022"/>
            <a:ext cx="6840534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HALLI mahdollistaa myöhemmin tapahtuvan laajentumisen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 hangingPunct="1"/>
            <a:r>
              <a:rPr lang="fi-FI"/>
              <a:t>RAKENNUSPAIKAN VALMIUDET</a:t>
            </a:r>
          </a:p>
        </p:txBody>
      </p:sp>
      <p:sp>
        <p:nvSpPr>
          <p:cNvPr id="3" name="Sisällön paikkamerkki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hangingPunct="1"/>
            <a:r>
              <a:rPr lang="fi-FI"/>
              <a:t>Alueen valmiudet</a:t>
            </a:r>
          </a:p>
          <a:p>
            <a:pPr lvl="0" hangingPunct="1"/>
            <a:r>
              <a:rPr lang="fi-FI"/>
              <a:t>Pohjatyöt</a:t>
            </a:r>
          </a:p>
          <a:p>
            <a:pPr lvl="0" hangingPunct="1"/>
            <a:r>
              <a:rPr lang="fi-FI"/>
              <a:t>Perustukset</a:t>
            </a:r>
          </a:p>
          <a:p>
            <a:pPr lvl="0" hangingPunct="1"/>
            <a:r>
              <a:rPr lang="fi-FI"/>
              <a:t>Liittymät</a:t>
            </a:r>
          </a:p>
          <a:p>
            <a:pPr lvl="0" hangingPunct="1"/>
            <a:r>
              <a:rPr lang="fi-FI"/>
              <a:t>Kulkuyhteydet</a:t>
            </a:r>
          </a:p>
          <a:p>
            <a:pPr lvl="0" hangingPunct="1"/>
            <a:r>
              <a:rPr lang="fi-FI"/>
              <a:t>Ym. Ym. Ym.</a:t>
            </a:r>
          </a:p>
          <a:p>
            <a:pPr lvl="0" hangingPunct="1"/>
            <a:endParaRPr lang="fi-FI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Teurastustila KUVAT 18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1184" y="0"/>
            <a:ext cx="7956551" cy="59674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403347" y="6092820"/>
            <a:ext cx="6553203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Perustustyö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Teurastustila KUVAT 18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84208" y="0"/>
            <a:ext cx="7835895" cy="58769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476371" y="6165854"/>
            <a:ext cx="6191246" cy="3683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Liitännät kuntoon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Teurastustila KUVAT 18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55651" y="0"/>
            <a:ext cx="7812084" cy="58594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979611" y="6092820"/>
            <a:ext cx="5905496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Kunnallistekniikkaa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kehys 1"/>
          <p:cNvSpPr txBox="1"/>
          <p:nvPr/>
        </p:nvSpPr>
        <p:spPr>
          <a:xfrm>
            <a:off x="900117" y="2781303"/>
            <a:ext cx="7343774" cy="267652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PERUSTETAAN TOIMIKUNTA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VALITAAN PUHEENJOHTAJA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400" b="1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VALITAAN TYÖRYHMÄN JÄSENET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AutoNum type="arabicPeriod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2400" b="1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ekstikehys 2"/>
          <p:cNvSpPr txBox="1"/>
          <p:nvPr/>
        </p:nvSpPr>
        <p:spPr>
          <a:xfrm>
            <a:off x="1476371" y="765179"/>
            <a:ext cx="6119814" cy="7080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40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cs typeface="Arial"/>
              </a:rPr>
              <a:t>HANKKEEN ALOITTAMINEN</a:t>
            </a:r>
          </a:p>
        </p:txBody>
      </p:sp>
      <p:sp>
        <p:nvSpPr>
          <p:cNvPr id="4" name="Tekstikehys 3"/>
          <p:cNvSpPr txBox="1"/>
          <p:nvPr/>
        </p:nvSpPr>
        <p:spPr>
          <a:xfrm>
            <a:off x="971550" y="1844673"/>
            <a:ext cx="7416798" cy="4619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cs typeface="Arial"/>
              </a:rPr>
              <a:t>TARPEESTA - TOSITOIMIIN</a:t>
            </a:r>
          </a:p>
        </p:txBody>
      </p:sp>
      <p:sp>
        <p:nvSpPr>
          <p:cNvPr id="5" name="Tekstikehys 4"/>
          <p:cNvSpPr txBox="1"/>
          <p:nvPr/>
        </p:nvSpPr>
        <p:spPr>
          <a:xfrm>
            <a:off x="827083" y="5805489"/>
            <a:ext cx="7705721" cy="4619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cs typeface="Arial"/>
              </a:rPr>
              <a:t>ALUETIEDOTE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Teurastustila KUVAT 18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39752" y="0"/>
            <a:ext cx="7956551" cy="59674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2124078" y="6165854"/>
            <a:ext cx="5111752" cy="3683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Piirustukset valmiina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Teurastustila KUVAT 18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39752" y="0"/>
            <a:ext cx="8099426" cy="60753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547814" y="6237286"/>
            <a:ext cx="5903915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Aloitus katselmus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ahti vaja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386" y="0"/>
            <a:ext cx="8826502" cy="4968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258891" y="5445123"/>
            <a:ext cx="6337304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Talkootyö alkaa muottien valmistamisella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esän kuvia 2010 29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0829" y="0"/>
            <a:ext cx="8461372" cy="47624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187448" y="5300667"/>
            <a:ext cx="6985001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Muottien asennus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Perustuksen teko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0829" y="0"/>
            <a:ext cx="8424860" cy="47434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187448" y="5300667"/>
            <a:ext cx="6985001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Muotit asennettuna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esän kuvia 2010 3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0829" y="0"/>
            <a:ext cx="8650288" cy="486885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187448" y="5445123"/>
            <a:ext cx="7056433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BETONIVALU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Kesän kuvia 2010 34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44466" y="0"/>
            <a:ext cx="8775697" cy="494188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187448" y="5445123"/>
            <a:ext cx="7056433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BETONIVALU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Suunnittelu ja lujuuslaskenna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0829" y="0"/>
            <a:ext cx="8772525" cy="57816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403347" y="6092820"/>
            <a:ext cx="6553203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HALLITILAUS ja viimeiset muutostarpeet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hauki 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386" y="0"/>
            <a:ext cx="8810628" cy="51911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547814" y="5661022"/>
            <a:ext cx="5976939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Rautarakenteiden valmistaminen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Hauki 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5285" y="0"/>
            <a:ext cx="8315325" cy="46196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547814" y="5661022"/>
            <a:ext cx="5976939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Rautarakenteiden valmistaminen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3" descr="Vuosikokous2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42992" y="0"/>
            <a:ext cx="7164388" cy="53736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5"/>
          <p:cNvSpPr txBox="1"/>
          <p:nvPr/>
        </p:nvSpPr>
        <p:spPr>
          <a:xfrm>
            <a:off x="179386" y="5589590"/>
            <a:ext cx="8964613" cy="922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cs typeface="Arial"/>
              </a:rPr>
              <a:t>HANKKEEN TIEDOTUSTILAISUUS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cs typeface="Arial"/>
              </a:rPr>
              <a:t>TOIMIKUNNAN ESITYS ALUEELLISEN RIISTATEURASTAMON PERUSTAMISEKSI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000000"/>
              </a:solidFill>
              <a:uFillTx/>
              <a:latin typeface="Calibri" pitchFamily="34"/>
              <a:cs typeface="Arial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hauki 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1184" y="0"/>
            <a:ext cx="7648571" cy="446404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547814" y="5661022"/>
            <a:ext cx="5976939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Rautarakenteiden valmistaminen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Hauki 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31915" y="0"/>
            <a:ext cx="5765804" cy="51609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547814" y="5661022"/>
            <a:ext cx="5976939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Rautarakenteiden valmistaminen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Hauki 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115891"/>
            <a:ext cx="9096378" cy="436244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692270" y="5229225"/>
            <a:ext cx="5832472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Rakenteet pohjamaalattuna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1" descr="Markku 5.12.2012 02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083" y="0"/>
            <a:ext cx="7596185" cy="56975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12"/>
          <p:cNvSpPr txBox="1"/>
          <p:nvPr/>
        </p:nvSpPr>
        <p:spPr>
          <a:xfrm>
            <a:off x="179386" y="5949945"/>
            <a:ext cx="8713783" cy="3683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cs typeface="Arial"/>
              </a:rPr>
              <a:t>KATTORAKENTEET POHJAMAALATTUNA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Teurastustila KUVAT 18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083" y="0"/>
            <a:ext cx="7453310" cy="55895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331915" y="5876921"/>
            <a:ext cx="6335713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Rautarakenteet TONTILLA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Teurastustila KUVAT 18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84208" y="0"/>
            <a:ext cx="7835895" cy="58769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331915" y="5876921"/>
            <a:ext cx="6335713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Rautarakenteet TONTILLA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Haukipudas teräsrakenteet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00117" y="0"/>
            <a:ext cx="7416798" cy="56356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0" y="5876921"/>
            <a:ext cx="9144000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cs typeface="Arial"/>
              </a:rPr>
              <a:t>PYSTYPILARIT JA KATTORAKENTEET KOHTEESSA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06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51482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547814" y="5732465"/>
            <a:ext cx="6192838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RAKENTEIDEN PYSTYTYS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059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51482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3"/>
          <p:cNvSpPr txBox="1"/>
          <p:nvPr/>
        </p:nvSpPr>
        <p:spPr>
          <a:xfrm>
            <a:off x="1547814" y="5732465"/>
            <a:ext cx="6192838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RAKENTEIDEN PYSTYTYS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060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51482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3"/>
          <p:cNvSpPr txBox="1"/>
          <p:nvPr/>
        </p:nvSpPr>
        <p:spPr>
          <a:xfrm>
            <a:off x="1547814" y="5732465"/>
            <a:ext cx="6192838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RAKENTEIDEN PYSTYTYS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Vuosikokous200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84208" y="0"/>
            <a:ext cx="7775572" cy="56610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79386" y="6021388"/>
            <a:ext cx="8785226" cy="46196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4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cs typeface="Arial"/>
              </a:rPr>
              <a:t>TIEDOTUSTILAISUUS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062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514826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547814" y="5732465"/>
            <a:ext cx="6192838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RAKENTEIDEN PYSTYTYS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063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954" y="0"/>
            <a:ext cx="8928101" cy="50260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547814" y="5732465"/>
            <a:ext cx="6192838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RAKENTEIDEN PYSTYTYS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IMG_065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3853" y="0"/>
            <a:ext cx="8388348" cy="54451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116016" y="5876921"/>
            <a:ext cx="7200900" cy="6461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Seinien pinnoitus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materiaali valinnat miljööseen sopiviksi ovat mahdollisia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066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083" y="0"/>
            <a:ext cx="7669209" cy="57515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331915" y="6021388"/>
            <a:ext cx="6911977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Peltikatteen asennus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IMG_066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3853" y="0"/>
            <a:ext cx="8532815" cy="55895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116016" y="5949945"/>
            <a:ext cx="6985001" cy="3683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Rakennus ”säältä suojassa”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oppulausunto Haukipudas 06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00117" y="0"/>
            <a:ext cx="7451729" cy="55895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0" y="5805489"/>
            <a:ext cx="9144000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cs typeface="Arial"/>
              </a:rPr>
              <a:t>TEURAS-SYDÄMEN SUUNNITTELUTYÖN VASTAANOTTO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Loppulausunto Haukipudas 06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76296" y="0"/>
            <a:ext cx="7546972" cy="56610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3"/>
          <p:cNvSpPr txBox="1"/>
          <p:nvPr/>
        </p:nvSpPr>
        <p:spPr>
          <a:xfrm>
            <a:off x="0" y="5876921"/>
            <a:ext cx="9144000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cs typeface="Arial"/>
              </a:rPr>
              <a:t>TEURAS-SYDÄN PIIRUSTUSLAUDALLA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39752" y="0"/>
            <a:ext cx="8077196" cy="56006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258891" y="5949945"/>
            <a:ext cx="6913558" cy="3683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TEURAS-SYDÄN piirustuksena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hauki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51006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403347" y="5589590"/>
            <a:ext cx="6408736" cy="3683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Pintalaatan alustus sekä viemäriverkon asennus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Hauki 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3853" y="0"/>
            <a:ext cx="8401050" cy="49434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403347" y="5589590"/>
            <a:ext cx="6408736" cy="3683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Pintalaatan alustus sekä viemäriverkon asennus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 hangingPunct="1"/>
            <a:r>
              <a:rPr lang="fi-FI" sz="3200" b="1"/>
              <a:t>TEURASTUSTILAN PERUSTAMINEN</a:t>
            </a:r>
            <a:br>
              <a:rPr lang="fi-FI" sz="3200" b="1"/>
            </a:br>
            <a:r>
              <a:rPr lang="fi-FI" sz="3200" b="1"/>
              <a:t>TARVEKARTOITUS</a:t>
            </a:r>
            <a:endParaRPr lang="fi-FI" sz="3200"/>
          </a:p>
        </p:txBody>
      </p:sp>
      <p:sp>
        <p:nvSpPr>
          <p:cNvPr id="3" name="Sisällön paikkamerkki 2"/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 hangingPunct="1"/>
            <a:r>
              <a:rPr lang="fi-FI"/>
              <a:t>Aikataulu</a:t>
            </a:r>
          </a:p>
          <a:p>
            <a:pPr lvl="0" hangingPunct="1"/>
            <a:r>
              <a:rPr lang="fi-FI"/>
              <a:t>Toiminnan laajuus</a:t>
            </a:r>
          </a:p>
          <a:p>
            <a:pPr lvl="0" hangingPunct="1"/>
            <a:r>
              <a:rPr lang="fi-FI"/>
              <a:t>Rakennuspaikka</a:t>
            </a:r>
          </a:p>
          <a:p>
            <a:pPr lvl="0" hangingPunct="1"/>
            <a:r>
              <a:rPr lang="fi-FI"/>
              <a:t>Vastuullinen seura </a:t>
            </a:r>
            <a:r>
              <a:rPr lang="fi-FI" sz="2000"/>
              <a:t>tai</a:t>
            </a:r>
            <a:r>
              <a:rPr lang="fi-FI"/>
              <a:t> Oy</a:t>
            </a:r>
          </a:p>
          <a:p>
            <a:pPr lvl="0" hangingPunct="1"/>
            <a:r>
              <a:rPr lang="fi-FI"/>
              <a:t>Hankkeen vetäjä</a:t>
            </a:r>
          </a:p>
          <a:p>
            <a:pPr lvl="0" hangingPunct="1"/>
            <a:r>
              <a:rPr lang="fi-FI"/>
              <a:t>Toteuttajat</a:t>
            </a:r>
          </a:p>
          <a:p>
            <a:pPr lvl="1" hangingPunct="1"/>
            <a:r>
              <a:rPr lang="fi-FI"/>
              <a:t>osakkaat</a:t>
            </a:r>
          </a:p>
          <a:p>
            <a:pPr lvl="0" hangingPunct="1"/>
            <a:r>
              <a:rPr lang="fi-FI"/>
              <a:t>Sitoutuminen</a:t>
            </a:r>
          </a:p>
          <a:p>
            <a:pPr lvl="1" hangingPunct="1"/>
            <a:r>
              <a:rPr lang="fi-FI"/>
              <a:t>talkootyö</a:t>
            </a:r>
          </a:p>
          <a:p>
            <a:pPr lvl="0" hangingPunct="1"/>
            <a:endParaRPr lang="fi-FI"/>
          </a:p>
          <a:p>
            <a:pPr lvl="0" hangingPunct="1"/>
            <a:endParaRPr lang="fi-FI"/>
          </a:p>
          <a:p>
            <a:pPr lvl="0" hangingPunct="1"/>
            <a:endParaRPr lang="fi-FI"/>
          </a:p>
          <a:p>
            <a:pPr lvl="0" hangingPunct="1"/>
            <a:endParaRPr lang="fi-FI"/>
          </a:p>
        </p:txBody>
      </p:sp>
      <p:sp>
        <p:nvSpPr>
          <p:cNvPr id="4" name="Sisällön paikkamerkki 3"/>
          <p:cNvSpPr txBox="1">
            <a:spLocks noGrp="1"/>
          </p:cNvSpPr>
          <p:nvPr>
            <p:ph idx="2"/>
          </p:nvPr>
        </p:nvSpPr>
        <p:spPr/>
        <p:txBody>
          <a:bodyPr/>
          <a:lstStyle/>
          <a:p>
            <a:pPr lvl="0" hangingPunct="1"/>
            <a:r>
              <a:rPr lang="fi-FI"/>
              <a:t>Metsästys-seurat</a:t>
            </a:r>
          </a:p>
          <a:p>
            <a:pPr lvl="1" hangingPunct="1"/>
            <a:r>
              <a:rPr lang="fi-FI"/>
              <a:t>Vuotuinen riistamäärä</a:t>
            </a:r>
          </a:p>
          <a:p>
            <a:pPr lvl="0" hangingPunct="1"/>
            <a:r>
              <a:rPr lang="fi-FI"/>
              <a:t>Seurueet (</a:t>
            </a:r>
            <a:r>
              <a:rPr lang="fi-FI" sz="2000"/>
              <a:t>rahtityö</a:t>
            </a:r>
            <a:r>
              <a:rPr lang="fi-FI"/>
              <a:t>)</a:t>
            </a:r>
          </a:p>
          <a:p>
            <a:pPr lvl="1" hangingPunct="1"/>
            <a:r>
              <a:rPr lang="fi-FI"/>
              <a:t>Metsästysmatkailu</a:t>
            </a:r>
          </a:p>
          <a:p>
            <a:pPr lvl="1" hangingPunct="1"/>
            <a:r>
              <a:rPr lang="fi-FI"/>
              <a:t>Tilapäiset käyttäjät</a:t>
            </a:r>
          </a:p>
          <a:p>
            <a:pPr lvl="0" hangingPunct="1"/>
            <a:r>
              <a:rPr lang="fi-FI"/>
              <a:t>Alueen tarpeet</a:t>
            </a:r>
          </a:p>
          <a:p>
            <a:pPr lvl="1" hangingPunct="1"/>
            <a:r>
              <a:rPr lang="fi-FI"/>
              <a:t>Karjankasvattajat</a:t>
            </a:r>
          </a:p>
          <a:p>
            <a:pPr lvl="2" hangingPunct="1"/>
            <a:r>
              <a:rPr lang="fi-FI"/>
              <a:t>lain sallimin ehdoin</a:t>
            </a:r>
          </a:p>
          <a:p>
            <a:pPr lvl="1" hangingPunct="1"/>
            <a:r>
              <a:rPr lang="fi-FI"/>
              <a:t>Oppilaitokset</a:t>
            </a:r>
          </a:p>
          <a:p>
            <a:pPr lvl="2" hangingPunct="1"/>
            <a:r>
              <a:rPr lang="fi-FI"/>
              <a:t>koulutustarve	</a:t>
            </a:r>
          </a:p>
          <a:p>
            <a:pPr lvl="0" hangingPunct="1"/>
            <a:endParaRPr lang="fi-FI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Hauki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1184" y="0"/>
            <a:ext cx="7829550" cy="48387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403347" y="5589590"/>
            <a:ext cx="6408736" cy="3683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Pintalaatan alustus sekä viemäriverkon asennus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hauki 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3853" y="0"/>
            <a:ext cx="8361365" cy="53736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331915" y="5732465"/>
            <a:ext cx="6264270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Pintalaatan alustustyö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hauki 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5285" y="0"/>
            <a:ext cx="8210553" cy="372427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971550" y="4581528"/>
            <a:ext cx="7200900" cy="3683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TERÄSVERKKO odottaa asennusta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on\Downloads\Pictures\MARTIN S-posti 1\Lattian valu alkaa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386" y="0"/>
            <a:ext cx="8797927" cy="50133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403347" y="5589590"/>
            <a:ext cx="6408736" cy="922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Maalämpöputkiston asennus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sekä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pintalaatan valu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oppulausunto Haukipudas 06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00117" y="0"/>
            <a:ext cx="7451729" cy="55895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0" y="5805489"/>
            <a:ext cx="9144000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cs typeface="Arial"/>
              </a:rPr>
              <a:t>TEURAS-SYDÄN TILAUKSEN VASTAANOTTO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oppulausunto Haukipudas 08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1184" y="0"/>
            <a:ext cx="8027983" cy="54451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619246" y="5876921"/>
            <a:ext cx="5616573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Pintakuvion valinta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3" descr="Loppulausunto Haukipudas 07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55651" y="0"/>
            <a:ext cx="7667628" cy="57515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331915" y="6021388"/>
            <a:ext cx="6408736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SEINÄ- JA KATTOELEMENTTIEN VALMISTUSTA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oppulausunto Haukipudas 07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8309" y="0"/>
            <a:ext cx="8315325" cy="53006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3"/>
          <p:cNvSpPr txBox="1"/>
          <p:nvPr/>
        </p:nvSpPr>
        <p:spPr>
          <a:xfrm>
            <a:off x="1331915" y="6021388"/>
            <a:ext cx="6408736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SEINÄ- JA KATTOELEMENTTIEN VALMISTUSTA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oppulausunto Haukipudas 07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1184" y="0"/>
            <a:ext cx="8101007" cy="56610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258891" y="6021388"/>
            <a:ext cx="7058025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OVIELEMENTIN VIIMEISTELY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oppulausunto Haukipudas 08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083" y="0"/>
            <a:ext cx="7740652" cy="58054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403347" y="6165854"/>
            <a:ext cx="6481760" cy="3683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MÄÄRÄMITTAISET ELEMENTIT KOHTEESEEN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2"/>
          <p:cNvSpPr txBox="1">
            <a:spLocks noGrp="1"/>
          </p:cNvSpPr>
          <p:nvPr>
            <p:ph idx="1"/>
          </p:nvPr>
        </p:nvSpPr>
        <p:spPr>
          <a:xfrm>
            <a:off x="250829" y="1600200"/>
            <a:ext cx="4244973" cy="4525959"/>
          </a:xfrm>
        </p:spPr>
        <p:txBody>
          <a:bodyPr/>
          <a:lstStyle/>
          <a:p>
            <a:pPr lvl="0" hangingPunct="1">
              <a:spcBef>
                <a:spcPts val="500"/>
              </a:spcBef>
              <a:buFont typeface="Arial" pitchFamily="34"/>
            </a:pPr>
            <a:r>
              <a:rPr lang="fi-FI" sz="2200"/>
              <a:t>Alueen ELY-keskus</a:t>
            </a:r>
          </a:p>
          <a:p>
            <a:pPr lvl="1" hangingPunct="1">
              <a:spcBef>
                <a:spcPts val="500"/>
              </a:spcBef>
              <a:buFont typeface="Arial" pitchFamily="34"/>
            </a:pPr>
            <a:r>
              <a:rPr lang="fi-FI" sz="1900"/>
              <a:t>Toimintaryhmä</a:t>
            </a:r>
          </a:p>
          <a:p>
            <a:pPr lvl="0" hangingPunct="1">
              <a:spcBef>
                <a:spcPts val="500"/>
              </a:spcBef>
              <a:buFont typeface="Arial" pitchFamily="34"/>
            </a:pPr>
            <a:r>
              <a:rPr lang="fi-FI" sz="2200"/>
              <a:t>Riistakeskus aluetoimisto</a:t>
            </a:r>
          </a:p>
          <a:p>
            <a:pPr lvl="1" hangingPunct="1">
              <a:spcBef>
                <a:spcPts val="500"/>
              </a:spcBef>
              <a:buFont typeface="Arial" pitchFamily="34"/>
            </a:pPr>
            <a:r>
              <a:rPr lang="fi-FI" sz="1900"/>
              <a:t>Riistanhoidon neuvojat</a:t>
            </a:r>
          </a:p>
          <a:p>
            <a:pPr lvl="0" hangingPunct="1">
              <a:spcBef>
                <a:spcPts val="500"/>
              </a:spcBef>
              <a:buFont typeface="Arial" pitchFamily="34"/>
            </a:pPr>
            <a:r>
              <a:rPr lang="fi-FI" sz="2200"/>
              <a:t>Metsästäjäliiton piiri</a:t>
            </a:r>
          </a:p>
          <a:p>
            <a:pPr lvl="1" hangingPunct="1">
              <a:spcBef>
                <a:spcPts val="500"/>
              </a:spcBef>
              <a:buFont typeface="Arial" pitchFamily="34"/>
            </a:pPr>
            <a:r>
              <a:rPr lang="fi-FI" sz="1900"/>
              <a:t>Toiminnanohjaajat</a:t>
            </a:r>
          </a:p>
          <a:p>
            <a:pPr lvl="0" hangingPunct="1">
              <a:spcBef>
                <a:spcPts val="500"/>
              </a:spcBef>
              <a:buFont typeface="Arial" pitchFamily="34"/>
            </a:pPr>
            <a:r>
              <a:rPr lang="fi-FI" sz="2200"/>
              <a:t>Karjankasvattaja järjestöt</a:t>
            </a:r>
          </a:p>
          <a:p>
            <a:pPr lvl="1" hangingPunct="1">
              <a:spcBef>
                <a:spcPts val="500"/>
              </a:spcBef>
              <a:buFont typeface="Arial" pitchFamily="34"/>
            </a:pPr>
            <a:r>
              <a:rPr lang="fi-FI" sz="1900"/>
              <a:t>Aluetoimitsijat</a:t>
            </a:r>
          </a:p>
          <a:p>
            <a:pPr lvl="0" hangingPunct="1">
              <a:spcBef>
                <a:spcPts val="500"/>
              </a:spcBef>
              <a:buFont typeface="Arial" pitchFamily="34"/>
            </a:pPr>
            <a:r>
              <a:rPr lang="fi-FI" sz="2200"/>
              <a:t>Oppilaitokset</a:t>
            </a:r>
          </a:p>
          <a:p>
            <a:pPr lvl="1" hangingPunct="1">
              <a:spcBef>
                <a:spcPts val="500"/>
              </a:spcBef>
              <a:buFont typeface="Arial" pitchFamily="34"/>
            </a:pPr>
            <a:r>
              <a:rPr lang="fi-FI" sz="1900"/>
              <a:t>Koulutusvastaavat (Elintarvike)</a:t>
            </a:r>
          </a:p>
          <a:p>
            <a:pPr lvl="0" hangingPunct="1">
              <a:spcBef>
                <a:spcPts val="500"/>
              </a:spcBef>
              <a:buFont typeface="Arial" pitchFamily="34"/>
            </a:pPr>
            <a:r>
              <a:rPr lang="fi-FI" sz="2200"/>
              <a:t>Matkailuyrittäjät</a:t>
            </a:r>
          </a:p>
          <a:p>
            <a:pPr lvl="1" hangingPunct="1">
              <a:spcBef>
                <a:spcPts val="500"/>
              </a:spcBef>
              <a:buFont typeface="Arial" pitchFamily="34"/>
            </a:pPr>
            <a:r>
              <a:rPr lang="fi-FI" sz="1900"/>
              <a:t>Metsästysmatkailu (Villi Pohjola)</a:t>
            </a:r>
          </a:p>
          <a:p>
            <a:pPr lvl="0" hangingPunct="1">
              <a:spcBef>
                <a:spcPts val="400"/>
              </a:spcBef>
              <a:buFont typeface="Arial" pitchFamily="34"/>
            </a:pPr>
            <a:endParaRPr lang="fi-FI" sz="1600"/>
          </a:p>
        </p:txBody>
      </p:sp>
      <p:sp>
        <p:nvSpPr>
          <p:cNvPr id="3" name="Sisällön paikkamerkki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244973" cy="4525959"/>
          </a:xfrm>
        </p:spPr>
        <p:txBody>
          <a:bodyPr/>
          <a:lstStyle/>
          <a:p>
            <a:pPr lvl="0" hangingPunct="1">
              <a:spcBef>
                <a:spcPts val="400"/>
              </a:spcBef>
              <a:buFont typeface="Arial" pitchFamily="34"/>
            </a:pPr>
            <a:r>
              <a:rPr lang="fi-FI" sz="1600"/>
              <a:t>Kunnat</a:t>
            </a:r>
          </a:p>
          <a:p>
            <a:pPr lvl="0" hangingPunct="1">
              <a:spcBef>
                <a:spcPts val="400"/>
              </a:spcBef>
              <a:buFont typeface="Arial" pitchFamily="34"/>
            </a:pPr>
            <a:r>
              <a:rPr lang="fi-FI" sz="1600"/>
              <a:t>Rahalaitokset</a:t>
            </a:r>
          </a:p>
          <a:p>
            <a:pPr lvl="0" hangingPunct="1">
              <a:spcBef>
                <a:spcPts val="400"/>
              </a:spcBef>
              <a:buFont typeface="Arial" pitchFamily="34"/>
            </a:pPr>
            <a:r>
              <a:rPr lang="fi-FI" sz="1600"/>
              <a:t>Yritykset</a:t>
            </a:r>
          </a:p>
          <a:p>
            <a:pPr lvl="1" hangingPunct="1">
              <a:spcBef>
                <a:spcPts val="400"/>
              </a:spcBef>
              <a:buFont typeface="Arial" pitchFamily="34"/>
            </a:pPr>
            <a:r>
              <a:rPr lang="fi-FI" sz="1600"/>
              <a:t>Hankintojen kilpailutukset</a:t>
            </a:r>
          </a:p>
          <a:p>
            <a:pPr lvl="1" hangingPunct="1">
              <a:spcBef>
                <a:spcPts val="400"/>
              </a:spcBef>
              <a:buFont typeface="Arial" pitchFamily="34"/>
            </a:pPr>
            <a:r>
              <a:rPr lang="fi-FI" sz="1600"/>
              <a:t>Palvelutuottajat</a:t>
            </a:r>
          </a:p>
          <a:p>
            <a:pPr lvl="1" hangingPunct="1">
              <a:spcBef>
                <a:spcPts val="400"/>
              </a:spcBef>
              <a:buFont typeface="Arial" pitchFamily="34"/>
            </a:pPr>
            <a:r>
              <a:rPr lang="fi-FI" sz="1600"/>
              <a:t>Rakennus</a:t>
            </a:r>
          </a:p>
          <a:p>
            <a:pPr lvl="1" hangingPunct="1">
              <a:spcBef>
                <a:spcPts val="400"/>
              </a:spcBef>
              <a:buFont typeface="Arial" pitchFamily="34"/>
            </a:pPr>
            <a:r>
              <a:rPr lang="fi-FI" sz="1600"/>
              <a:t>Laitevalmistajat</a:t>
            </a:r>
          </a:p>
          <a:p>
            <a:pPr lvl="1" hangingPunct="1">
              <a:spcBef>
                <a:spcPts val="400"/>
              </a:spcBef>
              <a:buFont typeface="Arial" pitchFamily="34"/>
            </a:pPr>
            <a:r>
              <a:rPr lang="fi-FI" sz="1600"/>
              <a:t>Kunnossapito</a:t>
            </a:r>
          </a:p>
          <a:p>
            <a:pPr lvl="0" hangingPunct="1">
              <a:spcBef>
                <a:spcPts val="400"/>
              </a:spcBef>
              <a:buFont typeface="Arial" pitchFamily="34"/>
            </a:pPr>
            <a:r>
              <a:rPr lang="fi-FI" sz="1600"/>
              <a:t>Tiedottaminen</a:t>
            </a:r>
          </a:p>
        </p:txBody>
      </p:sp>
      <p:sp>
        <p:nvSpPr>
          <p:cNvPr id="4" name="Otsikko 4"/>
          <p:cNvSpPr txBox="1"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/>
          <a:p>
            <a:pPr lvl="0" hangingPunct="1"/>
            <a:r>
              <a:rPr lang="fi-FI" sz="4800" b="1"/>
              <a:t>KESKITETTY YHTEYDENOTTO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oppulausunto Haukipudas 08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71550" y="0"/>
            <a:ext cx="7164388" cy="53736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258891" y="5876921"/>
            <a:ext cx="6626227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ELEMENTIT ODOTTAVAT KULJETUSMÄÄRÄYSTÄ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on\Downloads\Pictures\MARTIN S-posti 1\Kesän kuvia 2011 09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66710" y="0"/>
            <a:ext cx="8521695" cy="479742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684208" y="5300667"/>
            <a:ext cx="7775572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MAALÄMMÖN ASENNUS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on\Downloads\Pictures\MARTIN S-posti 1\lahtivaja 0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00117" y="0"/>
            <a:ext cx="7739060" cy="58054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187448" y="6165854"/>
            <a:ext cx="6624635" cy="3683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ELEMENTTIEN ASENNUS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on\Downloads\Pictures\MARTIN S-posti 1\lahtivaja 05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55651" y="0"/>
            <a:ext cx="7524753" cy="56435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258891" y="6021388"/>
            <a:ext cx="6553203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KULJETUSRATOJEN KIINNITYS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on\Downloads\Pictures\MARTIN S-posti 1\lahtivaja 06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083" y="0"/>
            <a:ext cx="7561265" cy="56705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258891" y="6021388"/>
            <a:ext cx="6553203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KULJETUSRATOJEN KIINNITYS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on\Downloads\Pictures\MARTIN S-posti 1\lahtivaja 14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00117" y="0"/>
            <a:ext cx="7548564" cy="56610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619246" y="6092820"/>
            <a:ext cx="6481760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KATTOVINSSIEN ASENNUS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oppulausunto Haukipudas 03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00117" y="0"/>
            <a:ext cx="7307263" cy="548163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619246" y="5805489"/>
            <a:ext cx="6337304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NYLKYVINSSI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oppulausunto Haukipudas 02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00117" y="0"/>
            <a:ext cx="7164388" cy="53736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331915" y="5949945"/>
            <a:ext cx="6480179" cy="3683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KULJETUSRATOJEN LÄPIVIENTI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Noor 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42992" y="0"/>
            <a:ext cx="7273923" cy="56419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331915" y="5949945"/>
            <a:ext cx="6553203" cy="3683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VESIKALUSTEIDEN ASENNUS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oppulausunto Haukipudas 08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84208" y="0"/>
            <a:ext cx="7523161" cy="56435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971550" y="5949945"/>
            <a:ext cx="7272342" cy="46037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KAIKKI ON LÄHES VALMIINA </a:t>
            </a:r>
            <a:r>
              <a:rPr lang="fi-FI" sz="24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TERVETULOA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Markku 5.12.2012 00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55651" y="0"/>
            <a:ext cx="7835895" cy="58769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0" y="6092820"/>
            <a:ext cx="9144000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cs typeface="Arial"/>
              </a:rPr>
              <a:t>NEUVOTTELU POHJOIS-POHJANMAAN ELY-KESKUS Toimintaryhmä (Jomma)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oppulausunto Haukipudas 08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55651" y="0"/>
            <a:ext cx="7740652" cy="58054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187448" y="6092820"/>
            <a:ext cx="7129467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SAALIIN VASTAANOTTO TILA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oppulausunto Haukipudas 09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083" y="0"/>
            <a:ext cx="7705721" cy="577849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3"/>
          <p:cNvSpPr txBox="1"/>
          <p:nvPr/>
        </p:nvSpPr>
        <p:spPr>
          <a:xfrm>
            <a:off x="1258891" y="6021388"/>
            <a:ext cx="6769102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NYLKYTILA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oppulausunto Haukipudas 09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00117" y="0"/>
            <a:ext cx="7451729" cy="55895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403347" y="5949945"/>
            <a:ext cx="6624635" cy="3683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RUHOJÄÄHDYTTÄMÖ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oppulausunto Haukipudas 09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083" y="0"/>
            <a:ext cx="7596185" cy="569753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403347" y="6021388"/>
            <a:ext cx="6408736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LEIKKAAMO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oppulausunto Haukipudas 12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42992" y="0"/>
            <a:ext cx="7356476" cy="55165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331915" y="5949945"/>
            <a:ext cx="6480179" cy="6461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KUVAAJA PAKKAAMATTOMAN LIHAN JÄÄHDYTTÄMÖSsÄ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oppulausunto Haukipudas 10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55651" y="0"/>
            <a:ext cx="7848596" cy="58864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2051054" y="6165854"/>
            <a:ext cx="4968877" cy="3683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PAKKAAMO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oppulausunto Haukipudas 10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1184" y="0"/>
            <a:ext cx="7740652" cy="580548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835145" y="6021388"/>
            <a:ext cx="5761040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PAKATUN LIHAN NOUTOJÄÄHDYTTÄMÖ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Loppulausunto Haukipudas 10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083" y="0"/>
            <a:ext cx="7453310" cy="55895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331915" y="5876921"/>
            <a:ext cx="6480179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VALMISPAKKAUSTEN NOUTO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3" descr="Loppulausunto Haukipudas 1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63563" y="0"/>
            <a:ext cx="7835895" cy="58769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692270" y="6092820"/>
            <a:ext cx="5759448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SOSIAALITILAT suihkuineen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oppulausunto Haukipudas 13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083" y="0"/>
            <a:ext cx="7645398" cy="573246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331915" y="6021388"/>
            <a:ext cx="6624635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LÄMMÖNJAKOHUONE / MAALÄMPÖ / JÄÄHDYTYS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Markku 5.12.2012 0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083" y="0"/>
            <a:ext cx="7524753" cy="564356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3"/>
          <p:cNvSpPr txBox="1"/>
          <p:nvPr/>
        </p:nvSpPr>
        <p:spPr>
          <a:xfrm>
            <a:off x="0" y="5949945"/>
            <a:ext cx="9144000" cy="3683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Calibri" pitchFamily="34"/>
                <a:cs typeface="Arial"/>
              </a:rPr>
              <a:t>NEUVONPITOA RIISTAKESKUS OULU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oppulausunto Haukipudas 13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900117" y="0"/>
            <a:ext cx="7356476" cy="551656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187448" y="5876921"/>
            <a:ext cx="6840534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LAITOS PAKASTIMET ERILLISESSÄ HUONEESSA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oppulausunto Haukipudas 12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42992" y="0"/>
            <a:ext cx="7453310" cy="55895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331915" y="5876921"/>
            <a:ext cx="7127876" cy="64611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TAINNUTUSKEHIKKO MAHDILLISTA KÄYTTÖÄ VARTEN (toiminta lainsäädännön ehdoilla)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Loppulausunto Haukipudas 1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755651" y="0"/>
            <a:ext cx="7548564" cy="56610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042992" y="5949945"/>
            <a:ext cx="7129457" cy="3683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MINIKEITTIÖ sosiaalitilassa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50829" y="0"/>
            <a:ext cx="5233989" cy="674210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5724528" y="1628775"/>
            <a:ext cx="3240084" cy="132397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40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LEIKKUU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40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VÄLINEET</a:t>
            </a:r>
          </a:p>
        </p:txBody>
      </p:sp>
      <p:sp>
        <p:nvSpPr>
          <p:cNvPr id="4" name="Tekstikehys 3"/>
          <p:cNvSpPr txBox="1"/>
          <p:nvPr/>
        </p:nvSpPr>
        <p:spPr>
          <a:xfrm>
            <a:off x="5940427" y="3573466"/>
            <a:ext cx="2808286" cy="52228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2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(putkileikkuu)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3" descr="Loppulausunto Haukipudas 0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083" y="0"/>
            <a:ext cx="7453310" cy="558959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116016" y="5876921"/>
            <a:ext cx="7056433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VAAKA ja LIHAMYLLY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3" descr="Loppulausunto Haukipudas 0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11184" y="0"/>
            <a:ext cx="7993063" cy="566102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403347" y="5876921"/>
            <a:ext cx="6697659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TEHOKAS VACUUMILAITE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Noor 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331915" y="0"/>
            <a:ext cx="6362696" cy="51879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692270" y="5589590"/>
            <a:ext cx="6119814" cy="3683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RIISTALIHAN KÄSITTELYÄ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Noor 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8991596" cy="45148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971550" y="5229225"/>
            <a:ext cx="7632697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SELÄN LIHAS-SARJA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Noor 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403347" y="0"/>
            <a:ext cx="6048371" cy="51053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619246" y="5732465"/>
            <a:ext cx="6408736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LAJITELMIEN VALINTA ja IRROITUS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Noor 9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3853" y="115891"/>
            <a:ext cx="8662989" cy="525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116016" y="5732465"/>
            <a:ext cx="6551611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RIISTALAJITELMA  (etuselkä)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Teurastustila KUVAT 12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68309" y="0"/>
            <a:ext cx="8170858" cy="61293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331915" y="6308729"/>
            <a:ext cx="6840534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Rakennuspaikka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Noor 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339977" y="0"/>
            <a:ext cx="4305296" cy="52196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403347" y="5661022"/>
            <a:ext cx="6408736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LAJITELMAKOHTAINEN PUNNITUS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Noor 1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39752" y="0"/>
            <a:ext cx="8166104" cy="55276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116016" y="5876921"/>
            <a:ext cx="7200900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LAJITELMAN JAKO metsästäjäseurueelle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2" descr="nooe 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083" y="0"/>
            <a:ext cx="7416798" cy="51911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476371" y="5732465"/>
            <a:ext cx="6696078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TARKKA PUNNITUS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Noor 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95285" y="0"/>
            <a:ext cx="8412159" cy="496887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331915" y="5516566"/>
            <a:ext cx="6840534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TUOTTEET VACUUM pussiin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Noor 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403347" y="0"/>
            <a:ext cx="6124578" cy="54768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692270" y="5805489"/>
            <a:ext cx="5688016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PUSSI KONEESEEN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noor 1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258891" y="0"/>
            <a:ext cx="6716716" cy="57610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835145" y="6092820"/>
            <a:ext cx="5689597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TYHJIÖÖN ilmat pois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Noor 1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484433" y="0"/>
            <a:ext cx="4010028" cy="582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835145" y="6021388"/>
            <a:ext cx="6049963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TUOTE VAAKALLE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Noor 1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827083" y="0"/>
            <a:ext cx="7581903" cy="53435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258891" y="5805489"/>
            <a:ext cx="6337304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ETIKETTI TUOTTEESEEN aika, päiväys, ym. tietoineen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 descr="Noor 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84208" y="0"/>
            <a:ext cx="7867653" cy="55911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kstikehys 2"/>
          <p:cNvSpPr txBox="1"/>
          <p:nvPr/>
        </p:nvSpPr>
        <p:spPr>
          <a:xfrm>
            <a:off x="1116016" y="5949945"/>
            <a:ext cx="7343774" cy="36830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RAAKAKYPSYMINEN lähellä +-0 muutamia viikkoja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5"/>
          <p:cNvSpPr txBox="1"/>
          <p:nvPr/>
        </p:nvSpPr>
        <p:spPr>
          <a:xfrm>
            <a:off x="10658475" y="5495928"/>
            <a:ext cx="28575" cy="2095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i-FI" sz="1800" b="0" i="0" u="none" strike="noStrike" kern="1200" cap="none" spc="0" baseline="0">
              <a:solidFill>
                <a:srgbClr val="000000"/>
              </a:solidFill>
              <a:uFillTx/>
              <a:latin typeface="Arial"/>
              <a:cs typeface="Arial"/>
            </a:endParaRPr>
          </a:p>
        </p:txBody>
      </p:sp>
      <p:pic>
        <p:nvPicPr>
          <p:cNvPr id="3" name="Kuva 3" descr="Noor 1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323853" y="0"/>
            <a:ext cx="8675690" cy="557688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kstikehys 3"/>
          <p:cNvSpPr txBox="1"/>
          <p:nvPr/>
        </p:nvSpPr>
        <p:spPr>
          <a:xfrm>
            <a:off x="971550" y="5876921"/>
            <a:ext cx="7345366" cy="3698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i-FI" sz="18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cs typeface="Arial"/>
              </a:rPr>
              <a:t>KOTIINKULJETUS PAKKAUS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469</Words>
  <Application>Microsoft Office PowerPoint</Application>
  <PresentationFormat>Näytössä katseltava diaesitys (4:3)</PresentationFormat>
  <Paragraphs>193</Paragraphs>
  <Slides>113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113</vt:i4>
      </vt:variant>
    </vt:vector>
  </HeadingPairs>
  <TitlesOfParts>
    <vt:vector size="114" baseType="lpstr">
      <vt:lpstr>Office teema</vt:lpstr>
      <vt:lpstr>Riistateurastamo</vt:lpstr>
      <vt:lpstr>Dia 2</vt:lpstr>
      <vt:lpstr>Dia 3</vt:lpstr>
      <vt:lpstr>Dia 4</vt:lpstr>
      <vt:lpstr>TEURASTUSTILAN PERUSTAMINEN TARVEKARTOITUS</vt:lpstr>
      <vt:lpstr>KESKITETTY YHTEYDENOTTO</vt:lpstr>
      <vt:lpstr>Dia 7</vt:lpstr>
      <vt:lpstr>Dia 8</vt:lpstr>
      <vt:lpstr>Dia 9</vt:lpstr>
      <vt:lpstr>Dia 10</vt:lpstr>
      <vt:lpstr>Dia 11</vt:lpstr>
      <vt:lpstr>LUPA-KÄYTÄNNÖT</vt:lpstr>
      <vt:lpstr>Dia 13</vt:lpstr>
      <vt:lpstr>Dia 14</vt:lpstr>
      <vt:lpstr>Dia 15</vt:lpstr>
      <vt:lpstr>RAKENNUSPAIKAN VALMIUDET</vt:lpstr>
      <vt:lpstr>Dia 17</vt:lpstr>
      <vt:lpstr>Dia 18</vt:lpstr>
      <vt:lpstr>Dia 19</vt:lpstr>
      <vt:lpstr>Dia 20</vt:lpstr>
      <vt:lpstr>Dia 21</vt:lpstr>
      <vt:lpstr>Dia 22</vt:lpstr>
      <vt:lpstr>Dia 23</vt:lpstr>
      <vt:lpstr>Dia 24</vt:lpstr>
      <vt:lpstr>Dia 25</vt:lpstr>
      <vt:lpstr>Dia 26</vt:lpstr>
      <vt:lpstr>Dia 27</vt:lpstr>
      <vt:lpstr>Dia 28</vt:lpstr>
      <vt:lpstr>Dia 29</vt:lpstr>
      <vt:lpstr>Dia 30</vt:lpstr>
      <vt:lpstr>Dia 31</vt:lpstr>
      <vt:lpstr>Dia 32</vt:lpstr>
      <vt:lpstr>Dia 33</vt:lpstr>
      <vt:lpstr>Dia 34</vt:lpstr>
      <vt:lpstr>Dia 35</vt:lpstr>
      <vt:lpstr>Dia 36</vt:lpstr>
      <vt:lpstr>Dia 37</vt:lpstr>
      <vt:lpstr>Dia 38</vt:lpstr>
      <vt:lpstr>Dia 39</vt:lpstr>
      <vt:lpstr>Dia 40</vt:lpstr>
      <vt:lpstr>Dia 41</vt:lpstr>
      <vt:lpstr>Dia 42</vt:lpstr>
      <vt:lpstr>Dia 43</vt:lpstr>
      <vt:lpstr>Dia 44</vt:lpstr>
      <vt:lpstr>Dia 45</vt:lpstr>
      <vt:lpstr>Dia 46</vt:lpstr>
      <vt:lpstr>Dia 47</vt:lpstr>
      <vt:lpstr>Dia 48</vt:lpstr>
      <vt:lpstr>Dia 49</vt:lpstr>
      <vt:lpstr>Dia 50</vt:lpstr>
      <vt:lpstr>Dia 51</vt:lpstr>
      <vt:lpstr>Dia 52</vt:lpstr>
      <vt:lpstr>Dia 53</vt:lpstr>
      <vt:lpstr>Dia 54</vt:lpstr>
      <vt:lpstr>Dia 55</vt:lpstr>
      <vt:lpstr>Dia 56</vt:lpstr>
      <vt:lpstr>Dia 57</vt:lpstr>
      <vt:lpstr>Dia 58</vt:lpstr>
      <vt:lpstr>Dia 59</vt:lpstr>
      <vt:lpstr>Dia 60</vt:lpstr>
      <vt:lpstr>Dia 61</vt:lpstr>
      <vt:lpstr>Dia 62</vt:lpstr>
      <vt:lpstr>Dia 63</vt:lpstr>
      <vt:lpstr>Dia 64</vt:lpstr>
      <vt:lpstr>Dia 65</vt:lpstr>
      <vt:lpstr>Dia 66</vt:lpstr>
      <vt:lpstr>Dia 67</vt:lpstr>
      <vt:lpstr>Dia 68</vt:lpstr>
      <vt:lpstr>Dia 69</vt:lpstr>
      <vt:lpstr>Dia 70</vt:lpstr>
      <vt:lpstr>Dia 71</vt:lpstr>
      <vt:lpstr>Dia 72</vt:lpstr>
      <vt:lpstr>Dia 73</vt:lpstr>
      <vt:lpstr>Dia 74</vt:lpstr>
      <vt:lpstr>Dia 75</vt:lpstr>
      <vt:lpstr>Dia 76</vt:lpstr>
      <vt:lpstr>Dia 77</vt:lpstr>
      <vt:lpstr>Dia 78</vt:lpstr>
      <vt:lpstr>Dia 79</vt:lpstr>
      <vt:lpstr>Dia 80</vt:lpstr>
      <vt:lpstr>Dia 81</vt:lpstr>
      <vt:lpstr>Dia 82</vt:lpstr>
      <vt:lpstr>Dia 83</vt:lpstr>
      <vt:lpstr>Dia 84</vt:lpstr>
      <vt:lpstr>Dia 85</vt:lpstr>
      <vt:lpstr>Dia 86</vt:lpstr>
      <vt:lpstr>Dia 87</vt:lpstr>
      <vt:lpstr>Dia 88</vt:lpstr>
      <vt:lpstr>Dia 89</vt:lpstr>
      <vt:lpstr>Dia 90</vt:lpstr>
      <vt:lpstr>Dia 91</vt:lpstr>
      <vt:lpstr>Dia 92</vt:lpstr>
      <vt:lpstr>Dia 93</vt:lpstr>
      <vt:lpstr>Dia 94</vt:lpstr>
      <vt:lpstr>Dia 95</vt:lpstr>
      <vt:lpstr>Dia 96</vt:lpstr>
      <vt:lpstr>Dia 97</vt:lpstr>
      <vt:lpstr>Dia 98</vt:lpstr>
      <vt:lpstr>Dia 99</vt:lpstr>
      <vt:lpstr>Dia 100</vt:lpstr>
      <vt:lpstr>Dia 101</vt:lpstr>
      <vt:lpstr>Dia 102</vt:lpstr>
      <vt:lpstr>Dia 103</vt:lpstr>
      <vt:lpstr>Dia 104</vt:lpstr>
      <vt:lpstr>Dia 105</vt:lpstr>
      <vt:lpstr>Dia 106</vt:lpstr>
      <vt:lpstr>Dia 107</vt:lpstr>
      <vt:lpstr>Dia 108</vt:lpstr>
      <vt:lpstr>Dia 109</vt:lpstr>
      <vt:lpstr>Dia 110</vt:lpstr>
      <vt:lpstr>Dia 111</vt:lpstr>
      <vt:lpstr>Dia 112</vt:lpstr>
      <vt:lpstr>Dia 113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Markku Onnela</dc:creator>
  <cp:lastModifiedBy>Markku Onnela</cp:lastModifiedBy>
  <cp:revision>67</cp:revision>
  <dcterms:created xsi:type="dcterms:W3CDTF">2012-12-05T09:14:40Z</dcterms:created>
  <dcterms:modified xsi:type="dcterms:W3CDTF">2012-12-21T07:25:01Z</dcterms:modified>
</cp:coreProperties>
</file>